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02DECB4-17BA-F64B-9F1C-20C98A7E4235}"/>
              </a:ext>
            </a:extLst>
          </p:cNvPr>
          <p:cNvSpPr txBox="1"/>
          <p:nvPr/>
        </p:nvSpPr>
        <p:spPr>
          <a:xfrm>
            <a:off x="4501952" y="357693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4501952" y="450131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3CB50BB-73CC-2A43-9173-B482DF5DC30A}"/>
              </a:ext>
            </a:extLst>
          </p:cNvPr>
          <p:cNvSpPr txBox="1"/>
          <p:nvPr/>
        </p:nvSpPr>
        <p:spPr>
          <a:xfrm>
            <a:off x="3042316" y="5706283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RNA plate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4E5D5A-3E98-F84C-947D-E49B4199F5E6}"/>
              </a:ext>
            </a:extLst>
          </p:cNvPr>
          <p:cNvSpPr txBox="1"/>
          <p:nvPr/>
        </p:nvSpPr>
        <p:spPr>
          <a:xfrm>
            <a:off x="4514973" y="5706283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/>
              <a:t>RNA plate 2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/ clean-up with thermocycler module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F992805-F604-9148-911C-B2FB834AAD09}"/>
              </a:ext>
            </a:extLst>
          </p:cNvPr>
          <p:cNvSpPr txBox="1"/>
          <p:nvPr/>
        </p:nvSpPr>
        <p:spPr>
          <a:xfrm>
            <a:off x="1294917" y="1164104"/>
            <a:ext cx="960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plate (384?) with temperature module</a:t>
            </a:r>
            <a:endParaRPr lang="en-US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PCR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6695A1-C116-034A-A646-EAC2A7AF6339}"/>
              </a:ext>
            </a:extLst>
          </p:cNvPr>
          <p:cNvSpPr txBox="1"/>
          <p:nvPr/>
        </p:nvSpPr>
        <p:spPr>
          <a:xfrm>
            <a:off x="3065038" y="547081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8720AD-BA58-2142-A730-072F3BB714BC}"/>
              </a:ext>
            </a:extLst>
          </p:cNvPr>
          <p:cNvSpPr txBox="1"/>
          <p:nvPr/>
        </p:nvSpPr>
        <p:spPr>
          <a:xfrm>
            <a:off x="4540052" y="3554895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CFC193-F29E-7841-993E-954B7F744166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77A980-DB56-7A47-852F-F576FC2A7AAF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1C7DB4F-B1EE-7F49-B5FE-F41E81ECF1F2}"/>
              </a:ext>
            </a:extLst>
          </p:cNvPr>
          <p:cNvSpPr txBox="1"/>
          <p:nvPr/>
        </p:nvSpPr>
        <p:spPr>
          <a:xfrm>
            <a:off x="4540052" y="4547484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D34955-C9E3-964C-BCAD-2932920B8239}"/>
              </a:ext>
            </a:extLst>
          </p:cNvPr>
          <p:cNvSpPr txBox="1"/>
          <p:nvPr/>
        </p:nvSpPr>
        <p:spPr>
          <a:xfrm>
            <a:off x="4460967" y="549410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5355</TotalTime>
  <Words>98</Words>
  <Application>Microsoft Macintosh PowerPoint</Application>
  <PresentationFormat>Widescreen</PresentationFormat>
  <Paragraphs>36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21</cp:revision>
  <dcterms:created xsi:type="dcterms:W3CDTF">2020-03-24T11:24:38Z</dcterms:created>
  <dcterms:modified xsi:type="dcterms:W3CDTF">2020-04-02T21:21:11Z</dcterms:modified>
</cp:coreProperties>
</file>

<file path=docProps/thumbnail.jpeg>
</file>